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1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2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3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4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5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6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7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8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9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1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2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3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4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5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6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7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8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4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5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6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7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8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1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2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3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4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5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6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7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8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9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1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2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3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4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5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6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7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8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9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0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1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2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3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4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5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6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7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8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9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1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3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4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5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6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7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8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9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1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2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3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4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5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6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7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8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9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1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2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3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4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5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6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7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8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9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0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DHRUVI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I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JISHAAN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DEEPALI AND RAMAVTAR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SHAAN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NEETA AND KAILASH KUMAR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INDIAN LANGUAGE SCHOOL, LAGOS, NIGERIA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ARSH GAGG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JIYA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YA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KHUSH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USH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SHRIYA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IYA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THWISHA RAVINDRA BANG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RAVINDRA PURUSHOTTAM BANG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SWAMI VIVEKANAND INTERNATIONAL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HWISHA RAVINDRA BA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YAJAT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JAT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RAMNARAYAN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KAPOL VIDYANIDHI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MAHEN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CHAITANYA MUNDRA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AND JYOTI MUNDRA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ITANYA MU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SURENDRA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BILLABONG HIGH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YA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KHYATI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ST. JOHN UNIVERSAL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YA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JAI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MEENA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I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MADHAV JHAWAR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AJAY JHANWAR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DHAV JHAW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NARAYAN ANIL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ANIL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RAYAN ANIL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RISHIT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MAHESHWARI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SHIT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SANSKRITI PUGALIA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PUGALIA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NSKRITI PUGALI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TANISI MADHUSUDAN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MADHUSUDAN 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NISI MADHUSUDAN SARD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VISHNU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SATYANARAYAN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SHREE BALAJI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VISHNU TOSHNI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 MALANI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MALANI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 MAL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MAANVIK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ANVIK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NAITIK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ITIK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PARIDHI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DHI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AHANA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HARSHIT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CAMBRIDGE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HAN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CHAHAL ASHISH SODANI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KUMAR SODANI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HAL ASHISH SOD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ARSH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CHAVI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MANOJ &amp; UJWALA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VI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DARSHAN VENKATESH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VENKATESH BALKISHAN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SJ PODDAR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AN VENKATESH SAR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EVANA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BHARAT MANISHA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JBCN INTERNATIONAL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EVANA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HITIKA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TIKA GAND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NITAARA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MEGHA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TAARA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PARISHI MURLI LAHOTI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MANISHA LAHOTI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KES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SHI MURLI LAHO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DHARMENDRA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PAWAR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ANUP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ANUP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ANUP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SIA MANDOWARA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MANDOWARA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IA MANDOWA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CHATRABHUJ NARSEE SCHOOL CNS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SAW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MRUNAL LADDHA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RUPALI PUSHPAK LADDHA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RUNAL LADDH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AVINASH MANTRI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AVINASH RAJKUMAR MANTRI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VINASH M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PRATEEK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ISHITA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SHIT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KASHVI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ARUN BALDWA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SHVI MAHESH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KRISHA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VIVEK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SHA KAB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MOKSHI BHATTAR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RANU BHATTAR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OKSHI BHATT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PARTH PARAG BOOB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PARAG BOOB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TH PARAG BOO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RAKSHIT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SANWARIYA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KSHIT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RAYESHA JAJU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PAWAN JAJU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UNIVERSAL HIGH SCHOOL ,MALAD EAST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YESHA JAJ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SHREEDA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EDA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NEEV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AARTI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TINY TOTS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Jr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EEV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SUMAIRA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UMAIRA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YASHVI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KALPANA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VI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AASHVI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 and Deepika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shvi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MISHTI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TI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NIVAAN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VAAN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SAMAR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SUMIT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MAR SO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KUMAR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VAANI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MANMOHAN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GOKULDHAM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ANI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VATSAL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TS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AVEESHA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ANUJ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Sr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VEESHA BH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VIRAT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RAT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YAKSH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ORCHIDS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KSH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YUVAAN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POOJA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AN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AAROHI MOHTA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GIRIRAJ MOHTA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I MOH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AAYUSHMAN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YUSHMAN BHAL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PANKAJ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GORAL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GOPAL SOMANI AND ARCHANA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ORAL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NITENDRA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JAYPRAKASH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IX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DRISHTI ASHWIN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ASHWIN SONI, SHWETA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RISHTI ASHWIN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RAMNIWAS BAJAJ ENGLISH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Sr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JASH NARENDRA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NARENDRA P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SH NARENDRA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MANIT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NIT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NIRAV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RAV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PANKHURI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NKHURI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PAVIT HEMANTKUMAR BAHEDIA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HEMANTKUMAR SHYAMSUNDAR BAHEDIA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VIT HEMANTKUMAR BAHE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RACHIT MOONDRA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RATISH MOONDRA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CHIT MOO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PUJA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SHAURYA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AURYA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TAVISHI KOTHARI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KOTHARI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I KOTH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DHUPAR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DHUPAR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DHUP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PRANAY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JYOTI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Sr KG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NAY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KAVISH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LOKHANDWALA FOUNDATION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ISH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TAPARIA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PREM TAPARIA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TAPAR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KESHAV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URMILA ANKIT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LAKSHADHAM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ESHAV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SHWETA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PRACHITA SINGHI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SINGHI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CHILDREN'S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CHITA SING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RHEA SATISH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SATISH PURUSHOTTAM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HEA SATISH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RIDDHAM NAWAL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MONA DEEPAK NAWAL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DHAM NA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RIDDHIMA NAWAL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MONA DEEPAK NAWAL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DHIMA NA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RIDHIMA PANSARI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VISHAL PANSARI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HIMA PANS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ARJUN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RJUN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 KANKANI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RAMANUJ C KANKANI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ASPEE NUTAN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 KANK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CHHAYA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CHILDRENS ACADEMY, ASHOK NAGAR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VIHAN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N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VRINDA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ORCHID THE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RIND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SAWNA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JAISHREE SAWNA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LAKSHADHAM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SAW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VIKAS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VIKAS RAT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DEHUTI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ST. JOHN UNIVERSAL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HU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MISHIKA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IKA BIY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RUTVI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BHUTRA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TVI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SHIVANSH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WITTY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IVANSH RAT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NATVARLAL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SWAMI VIVEKANAND INTERNATIONAL SCHOOL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VANSHIKA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ARTI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THAKUR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NSHIKA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VIHAAN LOHIA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DITI LOHIA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PAWAR PUBLIC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AN LOH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VIVAAN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BAHRTI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GUNDECHA EDUCATION ACADEMY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VAAN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BHONSALA MILIITARY SCHOOL NASHIK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 GAND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ADVAIT CHAUDHARY (KAKANI)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ANAND CHAUDHARY (KAKANI RAMSAR WALE)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HILLSBOROUGH MIDDLE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DVAIT CHAUDHARY (KAKANI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AKSHITA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D G KHETAN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KSHITA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AYUSHI RAJESH BIRLA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RAJESH BALKISHAN BIRLA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KAPOL VIDYANIDHI INTERNATIONAL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YUSHI RAJESH BIR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HIGH SCHOOL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DIYA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DEEPALI AND RAMAVTAR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School Name: VIBGYOR ROOTS AND RISE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Grade Standard: VIII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YA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